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Garet ExtraBold" charset="1" panose="00000000000000000000"/>
      <p:regular r:id="rId14"/>
    </p:embeddedFont>
    <p:embeddedFont>
      <p:font typeface="Garet ExtraBold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50.jpeg" Type="http://schemas.openxmlformats.org/officeDocument/2006/relationships/image"/><Relationship Id="rId3" Target="../media/image51.jpeg" Type="http://schemas.openxmlformats.org/officeDocument/2006/relationships/image"/><Relationship Id="rId4" Target="../media/image5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50.jpeg" Type="http://schemas.openxmlformats.org/officeDocument/2006/relationships/image"/><Relationship Id="rId3" Target="../media/image51.jpeg" Type="http://schemas.openxmlformats.org/officeDocument/2006/relationships/image"/><Relationship Id="rId4" Target="../media/image5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56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0112" y="2057033"/>
            <a:ext cx="5787775" cy="57298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3782665"/>
            <a:ext cx="16230600" cy="222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7"/>
              </a:lnSpc>
              <a:spcBef>
                <a:spcPct val="0"/>
              </a:spcBef>
            </a:pPr>
            <a:r>
              <a:rPr lang="en-US" sz="13048">
                <a:solidFill>
                  <a:srgbClr val="FFFFFF"/>
                </a:solidFill>
                <a:latin typeface="Garet ExtraBold"/>
              </a:rPr>
              <a:t>FOOD'S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6737" y="3492470"/>
            <a:ext cx="537452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RESTAURANT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86831" y="6774180"/>
            <a:ext cx="6172469" cy="248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</a:rPr>
              <a:t>Submitted By: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</a:rPr>
              <a:t>Ananya Jain (20BCS2444)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</a:rPr>
              <a:t>Shivam Raj (20BCS2386)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</a:rPr>
              <a:t>Arkesh Bhargava (20BCS2429)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</a:rPr>
              <a:t>Shivam Khanna (20BCS2401)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95626" y="6009035"/>
            <a:ext cx="1096748" cy="9281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27" r="0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325" r="0" b="325"/>
          <a:stretch>
            <a:fillRect/>
          </a:stretch>
        </p:blipFill>
        <p:spPr>
          <a:xfrm flipH="false" flipV="false" rot="0">
            <a:off x="4858914" y="2313817"/>
            <a:ext cx="8570171" cy="729809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4829" y="1239424"/>
            <a:ext cx="813335" cy="72081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1497" y="1028333"/>
            <a:ext cx="986500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SEQUENCE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27" r="0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946448" y="2376064"/>
            <a:ext cx="8395103" cy="68822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11497" y="1222167"/>
            <a:ext cx="880852" cy="7553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1497" y="1028333"/>
            <a:ext cx="986500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USE CASE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17843" y="1028700"/>
            <a:ext cx="1105231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40119" y="1028700"/>
            <a:ext cx="960776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18397" y="1028700"/>
            <a:ext cx="1045120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845954" y="1028700"/>
            <a:ext cx="1059609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62256" y="1028700"/>
            <a:ext cx="11763487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71800" y="1028700"/>
            <a:ext cx="12344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89713" y="1052590"/>
            <a:ext cx="9308574" cy="820571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056266" y="1028700"/>
            <a:ext cx="10175469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986619" y="1028700"/>
            <a:ext cx="6272681" cy="4601105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5474" r="-18587" t="-12886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953500" y="4513982"/>
            <a:ext cx="6272681" cy="4601105"/>
            <a:chOff x="0" y="0"/>
            <a:chExt cx="4198620" cy="3079750"/>
          </a:xfrm>
        </p:grpSpPr>
        <p:sp>
          <p:nvSpPr>
            <p:cNvPr name="Freeform 5" id="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3"/>
              <a:stretch>
                <a:fillRect l="0" r="-12671" t="-2430" b="-12979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57919" y="749646"/>
            <a:ext cx="2057400" cy="205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28853" y="2197446"/>
            <a:ext cx="2057400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3329252"/>
            <a:ext cx="285708" cy="56729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4019829"/>
            <a:ext cx="285708" cy="5672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6182916"/>
            <a:ext cx="285708" cy="56729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5456612"/>
            <a:ext cx="285708" cy="56729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4710405"/>
            <a:ext cx="285708" cy="56729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6909220"/>
            <a:ext cx="285708" cy="56729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3185" y="1925714"/>
            <a:ext cx="531030" cy="93780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42525" y="1768821"/>
            <a:ext cx="285676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E6760F"/>
                </a:solidFill>
                <a:latin typeface="Garet ExtraBold"/>
              </a:rPr>
              <a:t>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3114" y="3281627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3114" y="4007931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3114" y="5460540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Diagrams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3114" y="6186844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Screenshots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73114" y="4734236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Technology Used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3114" y="6913148"/>
            <a:ext cx="3403946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Bold"/>
              </a:rPr>
              <a:t>Outcomes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11852" y="1028700"/>
            <a:ext cx="8664297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38204" y="9460916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816218" y="0"/>
            <a:ext cx="10186898" cy="10186898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>
              <a:off x="3878580" y="-25400"/>
              <a:ext cx="8831580" cy="12733019"/>
            </a:xfrm>
            <a:custGeom>
              <a:avLst/>
              <a:gdLst/>
              <a:ahLst/>
              <a:cxnLst/>
              <a:rect r="r" b="b" t="t" l="l"/>
              <a:pathLst>
                <a:path h="12733019" w="8831580">
                  <a:moveTo>
                    <a:pt x="8831580" y="2540"/>
                  </a:moveTo>
                  <a:cubicBezTo>
                    <a:pt x="8831580" y="2540"/>
                    <a:pt x="3810" y="5080"/>
                    <a:pt x="0" y="0"/>
                  </a:cubicBezTo>
                  <a:lnTo>
                    <a:pt x="568959" y="1257300"/>
                  </a:lnTo>
                  <a:lnTo>
                    <a:pt x="1337309" y="2103120"/>
                  </a:lnTo>
                  <a:lnTo>
                    <a:pt x="1522729" y="5595620"/>
                  </a:lnTo>
                  <a:lnTo>
                    <a:pt x="2012950" y="6838950"/>
                  </a:lnTo>
                  <a:lnTo>
                    <a:pt x="2171700" y="7791450"/>
                  </a:lnTo>
                  <a:lnTo>
                    <a:pt x="2701290" y="8426450"/>
                  </a:lnTo>
                  <a:lnTo>
                    <a:pt x="2926080" y="10383520"/>
                  </a:lnTo>
                  <a:lnTo>
                    <a:pt x="3138170" y="10873739"/>
                  </a:lnTo>
                  <a:lnTo>
                    <a:pt x="3721100" y="11534139"/>
                  </a:lnTo>
                  <a:lnTo>
                    <a:pt x="3972560" y="11878309"/>
                  </a:lnTo>
                  <a:lnTo>
                    <a:pt x="4038600" y="12090399"/>
                  </a:lnTo>
                  <a:lnTo>
                    <a:pt x="4263390" y="12461239"/>
                  </a:lnTo>
                  <a:lnTo>
                    <a:pt x="4309110" y="12564109"/>
                  </a:lnTo>
                  <a:lnTo>
                    <a:pt x="4325620" y="12622529"/>
                  </a:lnTo>
                  <a:lnTo>
                    <a:pt x="4345940" y="12733019"/>
                  </a:lnTo>
                  <a:lnTo>
                    <a:pt x="8830309" y="12733019"/>
                  </a:lnTo>
                </a:path>
              </a:pathLst>
            </a:custGeom>
            <a:blipFill>
              <a:blip r:embed="rId2"/>
              <a:stretch>
                <a:fillRect l="-34098" r="-82301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-2540" y="-25400"/>
              <a:ext cx="8227060" cy="12717780"/>
            </a:xfrm>
            <a:custGeom>
              <a:avLst/>
              <a:gdLst/>
              <a:ahLst/>
              <a:cxnLst/>
              <a:rect r="r" b="b" t="t" l="l"/>
              <a:pathLst>
                <a:path h="12717780" w="8227060">
                  <a:moveTo>
                    <a:pt x="3881120" y="0"/>
                  </a:moveTo>
                  <a:lnTo>
                    <a:pt x="4450080" y="1256030"/>
                  </a:lnTo>
                  <a:lnTo>
                    <a:pt x="5218430" y="2100580"/>
                  </a:lnTo>
                  <a:lnTo>
                    <a:pt x="5403850" y="5589270"/>
                  </a:lnTo>
                  <a:lnTo>
                    <a:pt x="5894070" y="6831330"/>
                  </a:lnTo>
                  <a:lnTo>
                    <a:pt x="6052820" y="7782561"/>
                  </a:lnTo>
                  <a:lnTo>
                    <a:pt x="6582410" y="8417561"/>
                  </a:lnTo>
                  <a:lnTo>
                    <a:pt x="6807200" y="10372091"/>
                  </a:lnTo>
                  <a:lnTo>
                    <a:pt x="7019290" y="10861041"/>
                  </a:lnTo>
                  <a:lnTo>
                    <a:pt x="7602220" y="11521441"/>
                  </a:lnTo>
                  <a:lnTo>
                    <a:pt x="7853680" y="11864341"/>
                  </a:lnTo>
                  <a:lnTo>
                    <a:pt x="7919720" y="12076431"/>
                  </a:lnTo>
                  <a:lnTo>
                    <a:pt x="8144510" y="12446001"/>
                  </a:lnTo>
                  <a:lnTo>
                    <a:pt x="8190230" y="12548870"/>
                  </a:lnTo>
                  <a:lnTo>
                    <a:pt x="8206740" y="12607290"/>
                  </a:lnTo>
                  <a:lnTo>
                    <a:pt x="8227060" y="12717780"/>
                  </a:lnTo>
                  <a:lnTo>
                    <a:pt x="0" y="12717780"/>
                  </a:lnTo>
                  <a:lnTo>
                    <a:pt x="0" y="2540"/>
                  </a:lnTo>
                  <a:cubicBezTo>
                    <a:pt x="0" y="2540"/>
                    <a:pt x="3886200" y="5080"/>
                    <a:pt x="3881120" y="0"/>
                  </a:cubicBezTo>
                  <a:close/>
                </a:path>
              </a:pathLst>
            </a:custGeom>
            <a:blipFill>
              <a:blip r:embed="rId3"/>
              <a:stretch>
                <a:fillRect l="-123682" r="-790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357370" y="1120140"/>
              <a:ext cx="3891280" cy="11572240"/>
            </a:xfrm>
            <a:custGeom>
              <a:avLst/>
              <a:gdLst/>
              <a:ahLst/>
              <a:cxnLst/>
              <a:rect r="r" b="b" t="t" l="l"/>
              <a:pathLst>
                <a:path h="11572240" w="3891280">
                  <a:moveTo>
                    <a:pt x="0" y="0"/>
                  </a:moveTo>
                  <a:lnTo>
                    <a:pt x="3891280" y="0"/>
                  </a:lnTo>
                  <a:lnTo>
                    <a:pt x="3891280" y="11572240"/>
                  </a:lnTo>
                  <a:lnTo>
                    <a:pt x="0" y="1157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r="0" t="-63" b="-63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1331" y="-811781"/>
            <a:ext cx="2057400" cy="2057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77861" y="1678555"/>
            <a:ext cx="759742" cy="76452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923293" y="1498840"/>
            <a:ext cx="485583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E6760F"/>
                </a:solidFill>
                <a:latin typeface="Garet ExtraBold"/>
              </a:rPr>
              <a:t>OUTCOMES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38204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ORDER NOW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60661" y="3587768"/>
            <a:ext cx="14092526" cy="490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Improve Customer Relationships.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Tracking Sales.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Make digital network.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Hastle free management.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Enhanced Productivity.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Automatic Analysis.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6591784"/>
            <a:ext cx="285708" cy="56729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5796498"/>
            <a:ext cx="285708" cy="5672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5143500"/>
            <a:ext cx="285708" cy="56729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4415373"/>
            <a:ext cx="285708" cy="56729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3750728"/>
            <a:ext cx="285708" cy="56729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877" y="7321470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816218" y="0"/>
            <a:ext cx="10186898" cy="10186898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>
              <a:off x="3878580" y="-25400"/>
              <a:ext cx="8831580" cy="12733019"/>
            </a:xfrm>
            <a:custGeom>
              <a:avLst/>
              <a:gdLst/>
              <a:ahLst/>
              <a:cxnLst/>
              <a:rect r="r" b="b" t="t" l="l"/>
              <a:pathLst>
                <a:path h="12733019" w="8831580">
                  <a:moveTo>
                    <a:pt x="8831580" y="2540"/>
                  </a:moveTo>
                  <a:cubicBezTo>
                    <a:pt x="8831580" y="2540"/>
                    <a:pt x="3810" y="5080"/>
                    <a:pt x="0" y="0"/>
                  </a:cubicBezTo>
                  <a:lnTo>
                    <a:pt x="568959" y="1257300"/>
                  </a:lnTo>
                  <a:lnTo>
                    <a:pt x="1337309" y="2103120"/>
                  </a:lnTo>
                  <a:lnTo>
                    <a:pt x="1522729" y="5595620"/>
                  </a:lnTo>
                  <a:lnTo>
                    <a:pt x="2012950" y="6838950"/>
                  </a:lnTo>
                  <a:lnTo>
                    <a:pt x="2171700" y="7791450"/>
                  </a:lnTo>
                  <a:lnTo>
                    <a:pt x="2701290" y="8426450"/>
                  </a:lnTo>
                  <a:lnTo>
                    <a:pt x="2926080" y="10383520"/>
                  </a:lnTo>
                  <a:lnTo>
                    <a:pt x="3138170" y="10873739"/>
                  </a:lnTo>
                  <a:lnTo>
                    <a:pt x="3721100" y="11534139"/>
                  </a:lnTo>
                  <a:lnTo>
                    <a:pt x="3972560" y="11878309"/>
                  </a:lnTo>
                  <a:lnTo>
                    <a:pt x="4038600" y="12090399"/>
                  </a:lnTo>
                  <a:lnTo>
                    <a:pt x="4263390" y="12461239"/>
                  </a:lnTo>
                  <a:lnTo>
                    <a:pt x="4309110" y="12564109"/>
                  </a:lnTo>
                  <a:lnTo>
                    <a:pt x="4325620" y="12622529"/>
                  </a:lnTo>
                  <a:lnTo>
                    <a:pt x="4345940" y="12733019"/>
                  </a:lnTo>
                  <a:lnTo>
                    <a:pt x="8830309" y="12733019"/>
                  </a:lnTo>
                </a:path>
              </a:pathLst>
            </a:custGeom>
            <a:blipFill>
              <a:blip r:embed="rId2"/>
              <a:stretch>
                <a:fillRect l="-34098" r="-82301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-2540" y="-25400"/>
              <a:ext cx="8227060" cy="12717780"/>
            </a:xfrm>
            <a:custGeom>
              <a:avLst/>
              <a:gdLst/>
              <a:ahLst/>
              <a:cxnLst/>
              <a:rect r="r" b="b" t="t" l="l"/>
              <a:pathLst>
                <a:path h="12717780" w="8227060">
                  <a:moveTo>
                    <a:pt x="3881120" y="0"/>
                  </a:moveTo>
                  <a:lnTo>
                    <a:pt x="4450080" y="1256030"/>
                  </a:lnTo>
                  <a:lnTo>
                    <a:pt x="5218430" y="2100580"/>
                  </a:lnTo>
                  <a:lnTo>
                    <a:pt x="5403850" y="5589270"/>
                  </a:lnTo>
                  <a:lnTo>
                    <a:pt x="5894070" y="6831330"/>
                  </a:lnTo>
                  <a:lnTo>
                    <a:pt x="6052820" y="7782561"/>
                  </a:lnTo>
                  <a:lnTo>
                    <a:pt x="6582410" y="8417561"/>
                  </a:lnTo>
                  <a:lnTo>
                    <a:pt x="6807200" y="10372091"/>
                  </a:lnTo>
                  <a:lnTo>
                    <a:pt x="7019290" y="10861041"/>
                  </a:lnTo>
                  <a:lnTo>
                    <a:pt x="7602220" y="11521441"/>
                  </a:lnTo>
                  <a:lnTo>
                    <a:pt x="7853680" y="11864341"/>
                  </a:lnTo>
                  <a:lnTo>
                    <a:pt x="7919720" y="12076431"/>
                  </a:lnTo>
                  <a:lnTo>
                    <a:pt x="8144510" y="12446001"/>
                  </a:lnTo>
                  <a:lnTo>
                    <a:pt x="8190230" y="12548870"/>
                  </a:lnTo>
                  <a:lnTo>
                    <a:pt x="8206740" y="12607290"/>
                  </a:lnTo>
                  <a:lnTo>
                    <a:pt x="8227060" y="12717780"/>
                  </a:lnTo>
                  <a:lnTo>
                    <a:pt x="0" y="12717780"/>
                  </a:lnTo>
                  <a:lnTo>
                    <a:pt x="0" y="2540"/>
                  </a:lnTo>
                  <a:cubicBezTo>
                    <a:pt x="0" y="2540"/>
                    <a:pt x="3886200" y="5080"/>
                    <a:pt x="3881120" y="0"/>
                  </a:cubicBezTo>
                  <a:close/>
                </a:path>
              </a:pathLst>
            </a:custGeom>
            <a:blipFill>
              <a:blip r:embed="rId3"/>
              <a:stretch>
                <a:fillRect l="-123682" r="-790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357370" y="1120140"/>
              <a:ext cx="3891280" cy="11572240"/>
            </a:xfrm>
            <a:custGeom>
              <a:avLst/>
              <a:gdLst/>
              <a:ahLst/>
              <a:cxnLst/>
              <a:rect r="r" b="b" t="t" l="l"/>
              <a:pathLst>
                <a:path h="11572240" w="3891280">
                  <a:moveTo>
                    <a:pt x="0" y="0"/>
                  </a:moveTo>
                  <a:lnTo>
                    <a:pt x="3891280" y="0"/>
                  </a:lnTo>
                  <a:lnTo>
                    <a:pt x="3891280" y="11572240"/>
                  </a:lnTo>
                  <a:lnTo>
                    <a:pt x="0" y="1157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r="0" t="-63" b="-63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1331" y="-811781"/>
            <a:ext cx="2057400" cy="2057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77861" y="1678555"/>
            <a:ext cx="759742" cy="76452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923293" y="1498840"/>
            <a:ext cx="485583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E6760F"/>
                </a:solidFill>
                <a:latin typeface="Garet ExtraBold"/>
              </a:rPr>
              <a:t>REFRENCES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38204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ORDER NOW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6773" y="3708400"/>
            <a:ext cx="6842230" cy="279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W3Schools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Javatpoint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Youtube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Tutorials point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22" y="5935109"/>
            <a:ext cx="285708" cy="56729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22" y="5143500"/>
            <a:ext cx="285708" cy="5672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22" y="4526158"/>
            <a:ext cx="285708" cy="56729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22" y="3784600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909776"/>
            <a:ext cx="18288000" cy="6988098"/>
            <a:chOff x="0" y="0"/>
            <a:chExt cx="6342126" cy="2423414"/>
          </a:xfrm>
        </p:grpSpPr>
        <p:sp>
          <p:nvSpPr>
            <p:cNvPr name="Freeform 3" id="3"/>
            <p:cNvSpPr/>
            <p:nvPr/>
          </p:nvSpPr>
          <p:spPr>
            <a:xfrm>
              <a:off x="-254508" y="-157988"/>
              <a:ext cx="6648958" cy="2581402"/>
            </a:xfrm>
            <a:custGeom>
              <a:avLst/>
              <a:gdLst/>
              <a:ahLst/>
              <a:cxnLst/>
              <a:rect r="r" b="b" t="t" l="l"/>
              <a:pathLst>
                <a:path h="2581402" w="6648958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-102272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14875" y="1778346"/>
            <a:ext cx="2057400" cy="205740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5941443"/>
            <a:ext cx="18288000" cy="4701586"/>
            <a:chOff x="0" y="0"/>
            <a:chExt cx="12725400" cy="327152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725400" cy="3271520"/>
            </a:xfrm>
            <a:custGeom>
              <a:avLst/>
              <a:gdLst/>
              <a:ahLst/>
              <a:cxnLst/>
              <a:rect r="r" b="b" t="t" l="l"/>
              <a:pathLst>
                <a:path h="3271520" w="12725400">
                  <a:moveTo>
                    <a:pt x="193040" y="1920240"/>
                  </a:moveTo>
                  <a:lnTo>
                    <a:pt x="347980" y="1979930"/>
                  </a:lnTo>
                  <a:lnTo>
                    <a:pt x="1098550" y="2101850"/>
                  </a:lnTo>
                  <a:lnTo>
                    <a:pt x="1700530" y="2016760"/>
                  </a:lnTo>
                  <a:lnTo>
                    <a:pt x="2035810" y="1845310"/>
                  </a:lnTo>
                  <a:lnTo>
                    <a:pt x="2401570" y="1742440"/>
                  </a:lnTo>
                  <a:lnTo>
                    <a:pt x="2952750" y="1685290"/>
                  </a:lnTo>
                  <a:lnTo>
                    <a:pt x="3302000" y="1700530"/>
                  </a:lnTo>
                  <a:lnTo>
                    <a:pt x="3637280" y="1537970"/>
                  </a:lnTo>
                  <a:lnTo>
                    <a:pt x="3943350" y="1433830"/>
                  </a:lnTo>
                  <a:lnTo>
                    <a:pt x="4249420" y="1404620"/>
                  </a:lnTo>
                  <a:lnTo>
                    <a:pt x="4554220" y="1418590"/>
                  </a:lnTo>
                  <a:lnTo>
                    <a:pt x="4855210" y="1308100"/>
                  </a:lnTo>
                  <a:lnTo>
                    <a:pt x="5002530" y="1266190"/>
                  </a:lnTo>
                  <a:lnTo>
                    <a:pt x="5844540" y="1146810"/>
                  </a:lnTo>
                  <a:lnTo>
                    <a:pt x="5985510" y="1148080"/>
                  </a:lnTo>
                  <a:lnTo>
                    <a:pt x="6261100" y="948690"/>
                  </a:lnTo>
                  <a:lnTo>
                    <a:pt x="6541770" y="889000"/>
                  </a:lnTo>
                  <a:lnTo>
                    <a:pt x="6659880" y="920750"/>
                  </a:lnTo>
                  <a:lnTo>
                    <a:pt x="6860539" y="910590"/>
                  </a:lnTo>
                  <a:lnTo>
                    <a:pt x="6990080" y="904240"/>
                  </a:lnTo>
                  <a:lnTo>
                    <a:pt x="7176770" y="828040"/>
                  </a:lnTo>
                  <a:lnTo>
                    <a:pt x="7366000" y="791210"/>
                  </a:lnTo>
                  <a:lnTo>
                    <a:pt x="7552690" y="695960"/>
                  </a:lnTo>
                  <a:lnTo>
                    <a:pt x="7753350" y="680720"/>
                  </a:lnTo>
                  <a:lnTo>
                    <a:pt x="7879080" y="740410"/>
                  </a:lnTo>
                  <a:lnTo>
                    <a:pt x="8144511" y="662940"/>
                  </a:lnTo>
                  <a:lnTo>
                    <a:pt x="8351520" y="673100"/>
                  </a:lnTo>
                  <a:lnTo>
                    <a:pt x="8483601" y="633730"/>
                  </a:lnTo>
                  <a:lnTo>
                    <a:pt x="8958581" y="586740"/>
                  </a:lnTo>
                  <a:lnTo>
                    <a:pt x="9117331" y="586740"/>
                  </a:lnTo>
                  <a:lnTo>
                    <a:pt x="9697721" y="415290"/>
                  </a:lnTo>
                  <a:lnTo>
                    <a:pt x="9923781" y="430530"/>
                  </a:lnTo>
                  <a:lnTo>
                    <a:pt x="10068561" y="326390"/>
                  </a:lnTo>
                  <a:lnTo>
                    <a:pt x="10316211" y="346710"/>
                  </a:lnTo>
                  <a:lnTo>
                    <a:pt x="10642602" y="311150"/>
                  </a:lnTo>
                  <a:lnTo>
                    <a:pt x="10765792" y="316230"/>
                  </a:lnTo>
                  <a:lnTo>
                    <a:pt x="11469372" y="154940"/>
                  </a:lnTo>
                  <a:lnTo>
                    <a:pt x="11626852" y="167640"/>
                  </a:lnTo>
                  <a:lnTo>
                    <a:pt x="11808462" y="140970"/>
                  </a:lnTo>
                  <a:lnTo>
                    <a:pt x="12200892" y="171450"/>
                  </a:lnTo>
                  <a:lnTo>
                    <a:pt x="12499340" y="38100"/>
                  </a:lnTo>
                  <a:lnTo>
                    <a:pt x="12725400" y="0"/>
                  </a:lnTo>
                  <a:lnTo>
                    <a:pt x="12725400" y="3271520"/>
                  </a:lnTo>
                  <a:lnTo>
                    <a:pt x="0" y="3271520"/>
                  </a:lnTo>
                  <a:lnTo>
                    <a:pt x="26670" y="2001520"/>
                  </a:lnTo>
                  <a:lnTo>
                    <a:pt x="193040" y="1920240"/>
                  </a:lnTo>
                  <a:close/>
                </a:path>
              </a:pathLst>
            </a:custGeom>
            <a:blipFill>
              <a:blip r:embed="rId7"/>
              <a:stretch>
                <a:fillRect l="0" r="0" t="-83850" b="-12733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21589">
            <a:off x="-876569" y="8951549"/>
            <a:ext cx="5666084" cy="314467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0112" y="2057033"/>
            <a:ext cx="5787775" cy="572989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3305372"/>
            <a:ext cx="16230600" cy="29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0"/>
              </a:lnSpc>
              <a:spcBef>
                <a:spcPct val="0"/>
              </a:spcBef>
            </a:pPr>
            <a:r>
              <a:rPr lang="en-US" sz="17050">
                <a:solidFill>
                  <a:srgbClr val="FFFFFF"/>
                </a:solidFill>
                <a:latin typeface="Garet ExtraBold"/>
              </a:rPr>
              <a:t>Thank You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1317" y="4912743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41609" y="1728358"/>
            <a:ext cx="1206193" cy="66491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84205" y="1489315"/>
            <a:ext cx="85195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97737" y="3826100"/>
            <a:ext cx="1409252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It is a restraunt website. This will help the restraunt to keep records.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97737" y="5640347"/>
            <a:ext cx="1409252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A customer can book their dine-in in advance. In this way it can help in reducing  the hustle after visiting the restraunt.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3989059"/>
            <a:ext cx="285708" cy="5672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5803307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84205" y="1489315"/>
            <a:ext cx="85195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OBJECTIVE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78638" y="1639347"/>
            <a:ext cx="776554" cy="84293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97737" y="3441537"/>
            <a:ext cx="14092526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Customers can hava a detailed information about the restraunt before visiting it. They can explore the menu and book table preferences according to them.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97737" y="5799652"/>
            <a:ext cx="1409252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They can directly contact us and ask about their queries and can receive important updates too.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7737" y="7285737"/>
            <a:ext cx="1409252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This website can help the restraunt to operate hustle free.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3517737"/>
            <a:ext cx="285708" cy="56729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25" y="5962611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408850" y="2932075"/>
            <a:ext cx="6433642" cy="205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</a:pPr>
            <a:r>
              <a:rPr lang="en-US" sz="5930">
                <a:solidFill>
                  <a:srgbClr val="E6760F"/>
                </a:solidFill>
                <a:latin typeface="Garet ExtraBold"/>
              </a:rPr>
              <a:t>TECHNOLOGY</a:t>
            </a:r>
          </a:p>
          <a:p>
            <a:pPr>
              <a:lnSpc>
                <a:spcPts val="8302"/>
              </a:lnSpc>
              <a:spcBef>
                <a:spcPct val="0"/>
              </a:spcBef>
            </a:pPr>
            <a:r>
              <a:rPr lang="en-US" sz="5930">
                <a:solidFill>
                  <a:srgbClr val="E6760F"/>
                </a:solidFill>
                <a:latin typeface="Garet ExtraBold"/>
              </a:rPr>
              <a:t> </a:t>
            </a:r>
            <a:r>
              <a:rPr lang="en-US" sz="5930">
                <a:solidFill>
                  <a:srgbClr val="FFFFFF"/>
                </a:solidFill>
                <a:latin typeface="Garet ExtraBold"/>
              </a:rPr>
              <a:t>USED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4589677" y="-2065053"/>
            <a:ext cx="5223546" cy="28990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624312" y="9580217"/>
            <a:ext cx="4482484" cy="24877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9927" y="7394417"/>
            <a:ext cx="963970" cy="118642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65415" y="3587768"/>
            <a:ext cx="1409252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For Frontend, we have used HTML, CSS and JavaScript.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565415" y="5238731"/>
            <a:ext cx="1409252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For Backend, we have used PHP, XAMPP and My SQL.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24488" y="3750728"/>
            <a:ext cx="285708" cy="5672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24488" y="5314931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491928" y="0"/>
            <a:ext cx="5796072" cy="10287000"/>
            <a:chOff x="0" y="0"/>
            <a:chExt cx="3581400" cy="6356350"/>
          </a:xfrm>
        </p:grpSpPr>
        <p:sp>
          <p:nvSpPr>
            <p:cNvPr name="Freeform 3" id="3"/>
            <p:cNvSpPr/>
            <p:nvPr/>
          </p:nvSpPr>
          <p:spPr>
            <a:xfrm>
              <a:off x="1079500" y="6350"/>
              <a:ext cx="25019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01900">
                  <a:moveTo>
                    <a:pt x="25019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2501900" y="0"/>
                  </a:lnTo>
                  <a:lnTo>
                    <a:pt x="2501900" y="6350000"/>
                  </a:lnTo>
                  <a:close/>
                </a:path>
              </a:pathLst>
            </a:custGeom>
            <a:blipFill>
              <a:blip r:embed="rId2"/>
              <a:stretch>
                <a:fillRect l="-34285" r="-34285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1562100" cy="6356350"/>
            </a:xfrm>
            <a:custGeom>
              <a:avLst/>
              <a:gdLst/>
              <a:ahLst/>
              <a:cxnLst/>
              <a:rect r="r" b="b" t="t" l="l"/>
              <a:pathLst>
                <a:path h="6356350" w="1562100">
                  <a:moveTo>
                    <a:pt x="1352550" y="0"/>
                  </a:moveTo>
                  <a:cubicBezTo>
                    <a:pt x="1352550" y="0"/>
                    <a:pt x="1352550" y="63500"/>
                    <a:pt x="1352550" y="152400"/>
                  </a:cubicBezTo>
                  <a:cubicBezTo>
                    <a:pt x="1352550" y="241300"/>
                    <a:pt x="1339850" y="393700"/>
                    <a:pt x="1377950" y="457200"/>
                  </a:cubicBezTo>
                  <a:cubicBezTo>
                    <a:pt x="1416050" y="520700"/>
                    <a:pt x="1454150" y="685800"/>
                    <a:pt x="1454150" y="685800"/>
                  </a:cubicBezTo>
                  <a:lnTo>
                    <a:pt x="1428750" y="876300"/>
                  </a:lnTo>
                  <a:cubicBezTo>
                    <a:pt x="1428750" y="876300"/>
                    <a:pt x="1460500" y="996950"/>
                    <a:pt x="1409700" y="1085850"/>
                  </a:cubicBezTo>
                  <a:cubicBezTo>
                    <a:pt x="1409700" y="1085850"/>
                    <a:pt x="1422400" y="1200150"/>
                    <a:pt x="1422400" y="1238250"/>
                  </a:cubicBezTo>
                  <a:cubicBezTo>
                    <a:pt x="1422400" y="1276350"/>
                    <a:pt x="1397000" y="1441450"/>
                    <a:pt x="1397000" y="1441450"/>
                  </a:cubicBezTo>
                  <a:lnTo>
                    <a:pt x="1384300" y="1543050"/>
                  </a:lnTo>
                  <a:cubicBezTo>
                    <a:pt x="1384300" y="1543050"/>
                    <a:pt x="1358900" y="1593850"/>
                    <a:pt x="1435100" y="1733550"/>
                  </a:cubicBezTo>
                  <a:cubicBezTo>
                    <a:pt x="1435100" y="1733550"/>
                    <a:pt x="1460500" y="1758950"/>
                    <a:pt x="1422400" y="1809750"/>
                  </a:cubicBezTo>
                  <a:lnTo>
                    <a:pt x="1435100" y="2254250"/>
                  </a:lnTo>
                  <a:cubicBezTo>
                    <a:pt x="1435100" y="2254250"/>
                    <a:pt x="1422400" y="2444750"/>
                    <a:pt x="1485900" y="2559050"/>
                  </a:cubicBezTo>
                  <a:cubicBezTo>
                    <a:pt x="1485900" y="2559050"/>
                    <a:pt x="1498600" y="2647950"/>
                    <a:pt x="1511300" y="2673350"/>
                  </a:cubicBezTo>
                  <a:cubicBezTo>
                    <a:pt x="1524000" y="2698750"/>
                    <a:pt x="1562100" y="2724150"/>
                    <a:pt x="1562100" y="2774950"/>
                  </a:cubicBezTo>
                  <a:cubicBezTo>
                    <a:pt x="1562100" y="2825750"/>
                    <a:pt x="1473200" y="3003550"/>
                    <a:pt x="1473200" y="3003550"/>
                  </a:cubicBezTo>
                  <a:cubicBezTo>
                    <a:pt x="1473200" y="3003550"/>
                    <a:pt x="1435100" y="3067050"/>
                    <a:pt x="1435100" y="3181350"/>
                  </a:cubicBezTo>
                  <a:lnTo>
                    <a:pt x="1422400" y="3257550"/>
                  </a:lnTo>
                  <a:lnTo>
                    <a:pt x="1346200" y="3397250"/>
                  </a:lnTo>
                  <a:cubicBezTo>
                    <a:pt x="1346200" y="3397250"/>
                    <a:pt x="1295400" y="3460750"/>
                    <a:pt x="1333500" y="3549650"/>
                  </a:cubicBezTo>
                  <a:lnTo>
                    <a:pt x="1358900" y="3663950"/>
                  </a:lnTo>
                  <a:lnTo>
                    <a:pt x="1371600" y="3892550"/>
                  </a:lnTo>
                  <a:cubicBezTo>
                    <a:pt x="1371600" y="3892550"/>
                    <a:pt x="1409700" y="4146550"/>
                    <a:pt x="1371600" y="4248150"/>
                  </a:cubicBezTo>
                  <a:cubicBezTo>
                    <a:pt x="1371600" y="4248150"/>
                    <a:pt x="1346200" y="4298950"/>
                    <a:pt x="1371600" y="4464050"/>
                  </a:cubicBezTo>
                  <a:cubicBezTo>
                    <a:pt x="1371600" y="4464050"/>
                    <a:pt x="1397000" y="4591050"/>
                    <a:pt x="1384300" y="4641850"/>
                  </a:cubicBezTo>
                  <a:cubicBezTo>
                    <a:pt x="1371600" y="4692650"/>
                    <a:pt x="1346200" y="4806950"/>
                    <a:pt x="1371600" y="4857750"/>
                  </a:cubicBezTo>
                  <a:cubicBezTo>
                    <a:pt x="1371600" y="4857750"/>
                    <a:pt x="1371600" y="4921250"/>
                    <a:pt x="1371600" y="4946650"/>
                  </a:cubicBezTo>
                  <a:cubicBezTo>
                    <a:pt x="1371600" y="4972050"/>
                    <a:pt x="1422400" y="5060950"/>
                    <a:pt x="1422400" y="5060950"/>
                  </a:cubicBezTo>
                  <a:lnTo>
                    <a:pt x="1358900" y="5378450"/>
                  </a:lnTo>
                  <a:cubicBezTo>
                    <a:pt x="1358900" y="5378450"/>
                    <a:pt x="1358900" y="5467350"/>
                    <a:pt x="1358900" y="5505450"/>
                  </a:cubicBezTo>
                  <a:cubicBezTo>
                    <a:pt x="1358900" y="5543550"/>
                    <a:pt x="1371600" y="5632450"/>
                    <a:pt x="1358900" y="5657850"/>
                  </a:cubicBezTo>
                  <a:cubicBezTo>
                    <a:pt x="1346200" y="5683250"/>
                    <a:pt x="1333500" y="5695950"/>
                    <a:pt x="1333500" y="5695950"/>
                  </a:cubicBezTo>
                  <a:cubicBezTo>
                    <a:pt x="1333500" y="5695950"/>
                    <a:pt x="1308100" y="5746750"/>
                    <a:pt x="1308100" y="5759450"/>
                  </a:cubicBezTo>
                  <a:cubicBezTo>
                    <a:pt x="1308100" y="5772150"/>
                    <a:pt x="1333500" y="5822950"/>
                    <a:pt x="1333500" y="5848350"/>
                  </a:cubicBezTo>
                  <a:lnTo>
                    <a:pt x="1308100" y="5911850"/>
                  </a:lnTo>
                  <a:cubicBezTo>
                    <a:pt x="1308100" y="5911850"/>
                    <a:pt x="1257300" y="6038850"/>
                    <a:pt x="1270000" y="6076950"/>
                  </a:cubicBezTo>
                  <a:cubicBezTo>
                    <a:pt x="1282700" y="6115050"/>
                    <a:pt x="1282700" y="6203950"/>
                    <a:pt x="1282700" y="6203950"/>
                  </a:cubicBezTo>
                  <a:lnTo>
                    <a:pt x="1231900" y="6356350"/>
                  </a:lnTo>
                  <a:lnTo>
                    <a:pt x="0" y="6356350"/>
                  </a:lnTo>
                  <a:lnTo>
                    <a:pt x="0" y="6350"/>
                  </a:lnTo>
                  <a:lnTo>
                    <a:pt x="1352550" y="0"/>
                  </a:lnTo>
                  <a:close/>
                </a:path>
              </a:pathLst>
            </a:custGeom>
            <a:blipFill>
              <a:blip r:embed="rId3"/>
              <a:stretch>
                <a:fillRect l="-153455" r="-15345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1206500" y="6350"/>
              <a:ext cx="368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68300">
                  <a:moveTo>
                    <a:pt x="3683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6350000"/>
                  </a:lnTo>
                  <a:close/>
                </a:path>
              </a:pathLst>
            </a:custGeom>
            <a:blipFill>
              <a:blip r:embed="rId4"/>
              <a:stretch>
                <a:fillRect l="-4729" r="-40744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3228" y="8917256"/>
            <a:ext cx="2057400" cy="2057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874199" y="3391276"/>
            <a:ext cx="799087" cy="79908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74199" y="4502254"/>
            <a:ext cx="799087" cy="79908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74199" y="5683450"/>
            <a:ext cx="799087" cy="79908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874199" y="6989222"/>
            <a:ext cx="799087" cy="79908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5777" y="1352385"/>
            <a:ext cx="1096748" cy="92812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74199" y="711546"/>
            <a:ext cx="987362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</a:rPr>
              <a:t>HARDWARE </a:t>
            </a:r>
            <a:r>
              <a:rPr lang="en-US" sz="6000">
                <a:solidFill>
                  <a:srgbClr val="E6760F"/>
                </a:solidFill>
                <a:latin typeface="Garet ExtraBold"/>
              </a:rPr>
              <a:t>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4199" y="3534011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4199" y="4644990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4199" y="5826186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74199" y="7131958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0506" y="3563991"/>
            <a:ext cx="8372722" cy="40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Open Sans"/>
              </a:rPr>
              <a:t>Processor (CPU) with 2 gigahertz (GHz) frequency or above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90506" y="4674970"/>
            <a:ext cx="8372722" cy="40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Open Sans"/>
              </a:rPr>
              <a:t>A minimum of 2 GB of RAM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90506" y="5859728"/>
            <a:ext cx="8657321" cy="8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</a:rPr>
              <a:t>Broadband (high-speed) Internet connection with a speed of 4 Mbps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90506" y="7182392"/>
            <a:ext cx="8372722" cy="40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Open Sans"/>
              </a:rPr>
              <a:t>Network Interface Card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874199" y="8118170"/>
            <a:ext cx="799087" cy="79908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874199" y="8260905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90506" y="8311339"/>
            <a:ext cx="8372722" cy="40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FFFFFF"/>
                </a:solidFill>
                <a:latin typeface="Open Sans"/>
              </a:rPr>
              <a:t>Upto 4GB of internal storage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27" r="0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286" t="0" r="1192" b="0"/>
          <a:stretch>
            <a:fillRect/>
          </a:stretch>
        </p:blipFill>
        <p:spPr>
          <a:xfrm flipH="false" flipV="false" rot="0">
            <a:off x="6028965" y="2538218"/>
            <a:ext cx="6577783" cy="67200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76667" y="1202942"/>
            <a:ext cx="904595" cy="7937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14781" y="1028333"/>
            <a:ext cx="778455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ER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27" r="0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223391" y="3177768"/>
            <a:ext cx="11841219" cy="402313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1497" y="1489315"/>
            <a:ext cx="986500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DATA FLOW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9311" y="7499350"/>
            <a:ext cx="180937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Level 0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18678" y="1603615"/>
            <a:ext cx="785637" cy="788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49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028333"/>
            <a:ext cx="2057400" cy="2057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1412" t="0" r="1412" b="0"/>
          <a:stretch>
            <a:fillRect/>
          </a:stretch>
        </p:blipFill>
        <p:spPr>
          <a:xfrm flipH="false" flipV="false" rot="0">
            <a:off x="9160085" y="1276633"/>
            <a:ext cx="8314392" cy="63176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13524" y="1276633"/>
            <a:ext cx="7771225" cy="63176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37627" y="9453121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4447" y="7851775"/>
            <a:ext cx="180937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Level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12591" y="7851775"/>
            <a:ext cx="180937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Level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DAFBB9q2qiA</dc:identifier>
  <dcterms:modified xsi:type="dcterms:W3CDTF">2011-08-01T06:04:30Z</dcterms:modified>
  <cp:revision>1</cp:revision>
  <dc:title>Grand Opening</dc:title>
</cp:coreProperties>
</file>